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2"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999650" y="2448928"/>
            <a:ext cx="498633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185922" y="1614487"/>
            <a:ext cx="4086042" cy="3416320"/>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52301.47      1</a:t>
            </a:r>
          </a:p>
          <a:p>
            <a:r>
              <a:rPr lang="en-US" sz="800" dirty="0">
                <a:latin typeface="Lucida Console" panose="020B0609040504020204" pitchFamily="49" charset="0"/>
              </a:rPr>
              <a:t>   2: treatment 0.03      1           2 323892.01      1</a:t>
            </a:r>
          </a:p>
          <a:p>
            <a:r>
              <a:rPr lang="en-US" sz="800" dirty="0">
                <a:latin typeface="Lucida Console" panose="020B0609040504020204" pitchFamily="49" charset="0"/>
              </a:rPr>
              <a:t>   3: treatment 0.03      2           1  49767.92      1</a:t>
            </a:r>
          </a:p>
          <a:p>
            <a:r>
              <a:rPr lang="en-US" sz="800" dirty="0">
                <a:latin typeface="Lucida Console" panose="020B0609040504020204" pitchFamily="49" charset="0"/>
              </a:rPr>
              <a:t>   4: treatment 0.03      2           2 322401.36      1</a:t>
            </a:r>
          </a:p>
          <a:p>
            <a:r>
              <a:rPr lang="en-US" sz="800" dirty="0">
                <a:latin typeface="Lucida Console" panose="020B0609040504020204" pitchFamily="49" charset="0"/>
              </a:rPr>
              <a:t>   5: treatment 0.03      3           1  52661.20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434677.65      1</a:t>
            </a:r>
          </a:p>
          <a:p>
            <a:r>
              <a:rPr lang="en-US" sz="800" dirty="0">
                <a:latin typeface="Lucida Console" panose="020B0609040504020204" pitchFamily="49" charset="0"/>
              </a:rPr>
              <a:t>5997:     total 0.03    999           1 165176.48      1</a:t>
            </a:r>
          </a:p>
          <a:p>
            <a:r>
              <a:rPr lang="en-US" sz="800" dirty="0">
                <a:latin typeface="Lucida Console" panose="020B0609040504020204" pitchFamily="49" charset="0"/>
              </a:rPr>
              <a:t>5998:     total 0.03    999           2 446988.07      1</a:t>
            </a:r>
          </a:p>
          <a:p>
            <a:r>
              <a:rPr lang="en-US" sz="800" dirty="0">
                <a:latin typeface="Lucida Console" panose="020B0609040504020204" pitchFamily="49" charset="0"/>
              </a:rPr>
              <a:t>5999:     total 0.03   1000           1  79522.29      1</a:t>
            </a:r>
          </a:p>
          <a:p>
            <a:r>
              <a:rPr lang="en-US" sz="800" dirty="0">
                <a:latin typeface="Lucida Console" panose="020B0609040504020204" pitchFamily="49" charset="0"/>
              </a:rPr>
              <a:t>6000:     total 0.03   1000           2 360039.77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20.90995      1</a:t>
            </a:r>
          </a:p>
          <a:p>
            <a:r>
              <a:rPr lang="en-US" sz="800" dirty="0">
                <a:latin typeface="Lucida Console" panose="020B0609040504020204" pitchFamily="49" charset="0"/>
              </a:rPr>
              <a:t>   2: 0.03      1           2 22.24340      1</a:t>
            </a:r>
          </a:p>
          <a:p>
            <a:r>
              <a:rPr lang="en-US" sz="800" dirty="0">
                <a:latin typeface="Lucida Console" panose="020B0609040504020204" pitchFamily="49" charset="0"/>
              </a:rPr>
              <a:t>   3: 0.03      2           1 20.77562      1</a:t>
            </a:r>
          </a:p>
          <a:p>
            <a:r>
              <a:rPr lang="en-US" sz="800" dirty="0">
                <a:latin typeface="Lucida Console" panose="020B0609040504020204" pitchFamily="49" charset="0"/>
              </a:rPr>
              <a:t>   4: 0.03      2           2 23.51086      1</a:t>
            </a:r>
          </a:p>
          <a:p>
            <a:r>
              <a:rPr lang="en-US" sz="800" dirty="0">
                <a:latin typeface="Lucida Console" panose="020B0609040504020204" pitchFamily="49" charset="0"/>
              </a:rPr>
              <a:t>   5: 0.03      3           1 20.89219      1</a:t>
            </a:r>
          </a:p>
          <a:p>
            <a:r>
              <a:rPr lang="en-US" sz="800" dirty="0">
                <a:latin typeface="Lucida Console" panose="020B0609040504020204" pitchFamily="49" charset="0"/>
              </a:rPr>
              <a:t>  ---                                        </a:t>
            </a:r>
          </a:p>
          <a:p>
            <a:r>
              <a:rPr lang="en-US" sz="800" dirty="0">
                <a:latin typeface="Lucida Console" panose="020B0609040504020204" pitchFamily="49" charset="0"/>
              </a:rPr>
              <a:t>1996: 0.03    998           2 24.15825      1</a:t>
            </a:r>
          </a:p>
          <a:p>
            <a:r>
              <a:rPr lang="en-US" sz="800" dirty="0">
                <a:latin typeface="Lucida Console" panose="020B0609040504020204" pitchFamily="49" charset="0"/>
              </a:rPr>
              <a:t>1997: 0.03    999           1 20.88165      1</a:t>
            </a:r>
          </a:p>
          <a:p>
            <a:r>
              <a:rPr lang="en-US" sz="800" dirty="0">
                <a:latin typeface="Lucida Console" panose="020B0609040504020204" pitchFamily="49" charset="0"/>
              </a:rPr>
              <a:t>1998: 0.03    999           2 23.63537      1</a:t>
            </a:r>
          </a:p>
          <a:p>
            <a:r>
              <a:rPr lang="en-US" sz="800" dirty="0">
                <a:latin typeface="Lucida Console" panose="020B0609040504020204" pitchFamily="49" charset="0"/>
              </a:rPr>
              <a:t>1999: 0.03   1000           1 20.77720      1</a:t>
            </a:r>
          </a:p>
          <a:p>
            <a:r>
              <a:rPr lang="en-US" sz="800" dirty="0">
                <a:latin typeface="Lucida Console" panose="020B0609040504020204" pitchFamily="49" charset="0"/>
              </a:rPr>
              <a:t>2000: 0.03   1000           2 23.02164      1</a:t>
            </a:r>
          </a:p>
        </p:txBody>
      </p:sp>
      <p:sp>
        <p:nvSpPr>
          <p:cNvPr id="11" name="Rectangle 10">
            <a:extLst>
              <a:ext uri="{FF2B5EF4-FFF2-40B4-BE49-F238E27FC236}">
                <a16:creationId xmlns:a16="http://schemas.microsoft.com/office/drawing/2014/main" id="{61902D40-46D2-B84F-BDD2-11A555760176}"/>
              </a:ext>
            </a:extLst>
          </p:cNvPr>
          <p:cNvSpPr/>
          <p:nvPr/>
        </p:nvSpPr>
        <p:spPr>
          <a:xfrm>
            <a:off x="185922" y="842918"/>
            <a:ext cx="528619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-cohort-hesim-</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753936" y="691083"/>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
        <p:nvSpPr>
          <p:cNvPr id="7" name="Rectangle 6">
            <a:extLst>
              <a:ext uri="{FF2B5EF4-FFF2-40B4-BE49-F238E27FC236}">
                <a16:creationId xmlns:a16="http://schemas.microsoft.com/office/drawing/2014/main" id="{B21C0F0A-992E-A445-BC1A-B5C2A851F048}"/>
              </a:ext>
            </a:extLst>
          </p:cNvPr>
          <p:cNvSpPr/>
          <p:nvPr/>
        </p:nvSpPr>
        <p:spPr>
          <a:xfrm>
            <a:off x="457199" y="4611058"/>
            <a:ext cx="5800725"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-cohort-hesim-</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hesim_data.rds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452DB0C1-E6F8-B14A-A806-4E189E4FFCF9}"/>
              </a:ext>
            </a:extLst>
          </p:cNvPr>
          <p:cNvSpPr/>
          <p:nvPr/>
        </p:nvSpPr>
        <p:spPr>
          <a:xfrm>
            <a:off x="367788" y="4334059"/>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21281</TotalTime>
  <Words>14652</Words>
  <Application>Microsoft Macintosh PowerPoint</Application>
  <PresentationFormat>On-screen Show (16:9)</PresentationFormat>
  <Paragraphs>2028</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1410</cp:revision>
  <cp:lastPrinted>2020-10-13T05:30:04Z</cp:lastPrinted>
  <dcterms:created xsi:type="dcterms:W3CDTF">2014-12-05T18:34:48Z</dcterms:created>
  <dcterms:modified xsi:type="dcterms:W3CDTF">2021-10-04T22:11:44Z</dcterms:modified>
  <cp:category/>
</cp:coreProperties>
</file>